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57" r:id="rId3"/>
    <p:sldId id="268" r:id="rId4"/>
    <p:sldId id="262" r:id="rId5"/>
    <p:sldId id="263" r:id="rId6"/>
    <p:sldId id="266" r:id="rId7"/>
    <p:sldId id="265" r:id="rId8"/>
    <p:sldId id="267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7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9322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8759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8390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38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613248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38489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76576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55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999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6347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400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133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1979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809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696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819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5C9B6-5863-43F6-AE34-30701BC3DCDA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8299591-1D4F-44A8-AFD9-6A1DEBF39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10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8589" y="985837"/>
            <a:ext cx="10587036" cy="636124"/>
          </a:xfrm>
        </p:spPr>
        <p:txBody>
          <a:bodyPr/>
          <a:lstStyle/>
          <a:p>
            <a:pPr algn="ctr"/>
            <a:r>
              <a:rPr lang="ru-RU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21-декабрь                         </a:t>
            </a:r>
            <a:r>
              <a:rPr lang="ru-RU" sz="3200" b="1" dirty="0" err="1">
                <a:solidFill>
                  <a:srgbClr val="0070C0"/>
                </a:solidFill>
                <a:latin typeface="A97_Oktom_Times" panose="02020500000000000000" pitchFamily="18" charset="0"/>
              </a:rPr>
              <a:t>Ш</a:t>
            </a:r>
            <a:r>
              <a:rPr lang="ru-RU" sz="3200" b="1" dirty="0" err="1" smtClean="0">
                <a:solidFill>
                  <a:srgbClr val="0070C0"/>
                </a:solidFill>
                <a:latin typeface="A97_Oktom_Times" panose="02020500000000000000" pitchFamily="18" charset="0"/>
              </a:rPr>
              <a:t>ейшемби</a:t>
            </a:r>
            <a:r>
              <a:rPr lang="ru-RU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        </a:t>
            </a:r>
            <a:endParaRPr lang="ru-RU" dirty="0">
              <a:solidFill>
                <a:srgbClr val="7030A0"/>
              </a:solidFill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328614" y="2942696"/>
            <a:ext cx="10587036" cy="16463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3200" b="1" dirty="0" err="1" smtClean="0">
                <a:solidFill>
                  <a:srgbClr val="FF0000"/>
                </a:solidFill>
                <a:latin typeface="A97_Oktom_Times" panose="02020500000000000000" pitchFamily="18" charset="0"/>
              </a:rPr>
              <a:t>Сабактын</a:t>
            </a:r>
            <a:r>
              <a:rPr lang="ru-RU" sz="32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 </a:t>
            </a:r>
            <a:r>
              <a:rPr lang="ru-RU" sz="3200" b="1" dirty="0" err="1" smtClean="0">
                <a:solidFill>
                  <a:srgbClr val="FF0000"/>
                </a:solidFill>
                <a:latin typeface="A97_Oktom_Times" panose="02020500000000000000" pitchFamily="18" charset="0"/>
              </a:rPr>
              <a:t>темасы</a:t>
            </a:r>
            <a:r>
              <a:rPr lang="en-US" sz="32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: </a:t>
            </a:r>
            <a:r>
              <a:rPr lang="ru-RU" sz="3200" b="1" dirty="0" err="1" smtClean="0">
                <a:solidFill>
                  <a:srgbClr val="0070C0"/>
                </a:solidFill>
                <a:latin typeface="A97_Oktom_Times" panose="02020500000000000000" pitchFamily="18" charset="0"/>
              </a:rPr>
              <a:t>Рекурсиянын</a:t>
            </a:r>
            <a:r>
              <a:rPr lang="ru-RU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 т</a:t>
            </a:r>
            <a:r>
              <a:rPr lang="ky-KG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үз жана тескери</a:t>
            </a:r>
          </a:p>
          <a:p>
            <a:pPr algn="ctr"/>
            <a:r>
              <a:rPr lang="ky-KG" sz="32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өтүүсү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79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1500" y="-314325"/>
            <a:ext cx="13687425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58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1500" y="-314325"/>
            <a:ext cx="13687425" cy="7315200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3363" y="-1143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6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067" y="1200149"/>
            <a:ext cx="7766936" cy="821861"/>
          </a:xfrm>
        </p:spPr>
        <p:txBody>
          <a:bodyPr/>
          <a:lstStyle/>
          <a:p>
            <a:pPr algn="ctr"/>
            <a:r>
              <a:rPr lang="ru-RU" sz="32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ГРАТ </a:t>
            </a:r>
            <a:r>
              <a:rPr lang="ru-RU" sz="3200" b="1" dirty="0" err="1" smtClean="0">
                <a:solidFill>
                  <a:srgbClr val="FF0000"/>
                </a:solidFill>
                <a:latin typeface="A97_Oktom_Times" panose="02020500000000000000" pitchFamily="18" charset="0"/>
              </a:rPr>
              <a:t>деген</a:t>
            </a:r>
            <a:r>
              <a:rPr lang="ru-RU" sz="32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 </a:t>
            </a:r>
            <a:r>
              <a:rPr lang="ru-RU" sz="3200" b="1" dirty="0" err="1" smtClean="0">
                <a:solidFill>
                  <a:srgbClr val="FF0000"/>
                </a:solidFill>
                <a:latin typeface="A97_Oktom_Times" panose="02020500000000000000" pitchFamily="18" charset="0"/>
              </a:rPr>
              <a:t>эмне</a:t>
            </a:r>
            <a:r>
              <a:rPr lang="en-US" sz="32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?</a:t>
            </a:r>
            <a:endParaRPr lang="ru-RU" dirty="0">
              <a:solidFill>
                <a:srgbClr val="7030A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07067" y="2662183"/>
            <a:ext cx="7766936" cy="1096899"/>
          </a:xfrm>
        </p:spPr>
        <p:txBody>
          <a:bodyPr>
            <a:noAutofit/>
          </a:bodyPr>
          <a:lstStyle/>
          <a:p>
            <a:pPr algn="ctr"/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Биздин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ойдон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чыгарылган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аткаруучубуз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компьютердин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экранында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же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чакмак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бетке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сүрөт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тартуу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иш-аракетин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аткарат</a:t>
            </a:r>
            <a:r>
              <a:rPr lang="ru-RU" sz="2400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</a:t>
            </a:r>
            <a:r>
              <a:rPr lang="ru-RU" sz="2400" dirty="0" err="1" smtClean="0">
                <a:solidFill>
                  <a:srgbClr val="7030A0"/>
                </a:solidFill>
                <a:latin typeface="A97_Oktom_Times" panose="02020500000000000000" pitchFamily="18" charset="0"/>
              </a:rPr>
              <a:t>дейли</a:t>
            </a:r>
            <a:endParaRPr lang="ru-RU" sz="2400" dirty="0">
              <a:solidFill>
                <a:srgbClr val="7030A0"/>
              </a:solidFill>
              <a:latin typeface="A97_Oktom_Times" panose="02020500000000000000" pitchFamily="18" charset="0"/>
            </a:endParaRPr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1273704" y="4685005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800" b="1" dirty="0">
                <a:solidFill>
                  <a:srgbClr val="FF0000"/>
                </a:solidFill>
                <a:latin typeface="A97_Oktom_Times" panose="02020500000000000000" pitchFamily="18" charset="0"/>
              </a:rPr>
              <a:t>ГРАТ</a:t>
            </a:r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 </a:t>
            </a:r>
            <a:r>
              <a:rPr lang="en-US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– </a:t>
            </a:r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ГР</a:t>
            </a:r>
            <a:r>
              <a:rPr lang="ky-KG" sz="28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афикалык </a:t>
            </a:r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АТ</a:t>
            </a:r>
            <a:r>
              <a:rPr lang="ky-KG" sz="28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каруучу</a:t>
            </a:r>
            <a:endParaRPr lang="ru-RU" sz="2800" dirty="0">
              <a:solidFill>
                <a:srgbClr val="0070C0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013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30879" y="920272"/>
            <a:ext cx="7766936" cy="564685"/>
          </a:xfrm>
        </p:spPr>
        <p:txBody>
          <a:bodyPr/>
          <a:lstStyle/>
          <a:p>
            <a:pPr algn="ctr"/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Эсиңе тут</a:t>
            </a:r>
            <a:endParaRPr lang="ru-RU" sz="2800" dirty="0">
              <a:solidFill>
                <a:srgbClr val="7030A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17252" y="2006228"/>
            <a:ext cx="9489390" cy="465977"/>
          </a:xfrm>
        </p:spPr>
        <p:txBody>
          <a:bodyPr>
            <a:noAutofit/>
          </a:bodyPr>
          <a:lstStyle/>
          <a:p>
            <a:pPr algn="ctr"/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Бутактануунун структуралык командасынын форматы:</a:t>
            </a:r>
          </a:p>
          <a:p>
            <a:pPr algn="ctr"/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Эгерде </a:t>
            </a:r>
            <a:r>
              <a:rPr lang="en-US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&lt;</a:t>
            </a: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шарты</a:t>
            </a:r>
            <a:r>
              <a:rPr lang="en-US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&gt;</a:t>
            </a: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 туура болсо, анда 1-серияны түзгөн командалар аткарылат, анда - </a:t>
            </a:r>
            <a:r>
              <a:rPr lang="en-US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&lt;</a:t>
            </a: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2-серия</a:t>
            </a:r>
            <a:r>
              <a:rPr lang="en-US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&gt;</a:t>
            </a: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 аткарылат. </a:t>
            </a:r>
            <a:endParaRPr lang="ru-RU" sz="2400" dirty="0">
              <a:solidFill>
                <a:srgbClr val="0070C0"/>
              </a:solidFill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y-KG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Подзаголовок 2"/>
          <p:cNvSpPr txBox="1">
            <a:spLocks/>
          </p:cNvSpPr>
          <p:nvPr/>
        </p:nvSpPr>
        <p:spPr>
          <a:xfrm>
            <a:off x="517252" y="3917764"/>
            <a:ext cx="9489390" cy="24830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Бул учурда </a:t>
            </a:r>
            <a:r>
              <a:rPr lang="en-US" sz="2400" b="1" dirty="0">
                <a:solidFill>
                  <a:srgbClr val="7030A0"/>
                </a:solidFill>
                <a:latin typeface="A97_Oktom_Times" panose="02020500000000000000" pitchFamily="18" charset="0"/>
              </a:rPr>
              <a:t>&lt;</a:t>
            </a:r>
            <a:r>
              <a:rPr lang="ky-KG" sz="2400" b="1" dirty="0">
                <a:solidFill>
                  <a:srgbClr val="7030A0"/>
                </a:solidFill>
                <a:latin typeface="A97_Oktom_Times" panose="02020500000000000000" pitchFamily="18" charset="0"/>
              </a:rPr>
              <a:t>1-серия</a:t>
            </a:r>
            <a:r>
              <a:rPr lang="en-US" sz="2400" b="1" dirty="0">
                <a:solidFill>
                  <a:srgbClr val="7030A0"/>
                </a:solidFill>
                <a:latin typeface="A97_Oktom_Times" panose="02020500000000000000" pitchFamily="18" charset="0"/>
              </a:rPr>
              <a:t>&gt; </a:t>
            </a: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бутактануунун оң бутагы,</a:t>
            </a:r>
          </a:p>
          <a:p>
            <a:pPr algn="ctr"/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Ал эми </a:t>
            </a:r>
            <a:r>
              <a:rPr lang="en-US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&lt;</a:t>
            </a: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2-серия</a:t>
            </a:r>
            <a:r>
              <a:rPr lang="en-US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&gt;</a:t>
            </a: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терс бутагы деп аталат. </a:t>
            </a:r>
            <a:endParaRPr lang="ru-RU" sz="2400" dirty="0">
              <a:solidFill>
                <a:srgbClr val="7030A0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884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30879" y="920272"/>
            <a:ext cx="7766936" cy="564685"/>
          </a:xfrm>
        </p:spPr>
        <p:txBody>
          <a:bodyPr/>
          <a:lstStyle/>
          <a:p>
            <a:pPr algn="ctr"/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Маселени иштөө</a:t>
            </a:r>
            <a:endParaRPr lang="ru-RU" sz="2800" dirty="0">
              <a:solidFill>
                <a:srgbClr val="7030A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17252" y="2006228"/>
            <a:ext cx="9489390" cy="1911536"/>
          </a:xfrm>
        </p:spPr>
        <p:txBody>
          <a:bodyPr>
            <a:noAutofit/>
          </a:bodyPr>
          <a:lstStyle/>
          <a:p>
            <a:pPr marL="457200" indent="-457200" algn="ctr">
              <a:buAutoNum type="arabicParenR"/>
            </a:pP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у = 1, у=3</a:t>
            </a:r>
          </a:p>
          <a:p>
            <a:pPr marL="457200" indent="-457200" algn="ctr">
              <a:buAutoNum type="arabicParenR" startAt="2"/>
            </a:pP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у </a:t>
            </a:r>
            <a:r>
              <a:rPr lang="ky-KG" sz="2400" b="1" dirty="0">
                <a:solidFill>
                  <a:srgbClr val="0070C0"/>
                </a:solidFill>
                <a:latin typeface="A97_Oktom_Times" panose="02020500000000000000" pitchFamily="18" charset="0"/>
              </a:rPr>
              <a:t>= </a:t>
            </a: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3, х=3</a:t>
            </a:r>
          </a:p>
          <a:p>
            <a:pPr marL="457200" indent="-457200" algn="ctr">
              <a:buAutoNum type="arabicParenR" startAt="3"/>
            </a:pP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у </a:t>
            </a:r>
            <a:r>
              <a:rPr lang="ky-KG" sz="2400" b="1" dirty="0">
                <a:solidFill>
                  <a:srgbClr val="0070C0"/>
                </a:solidFill>
                <a:latin typeface="A97_Oktom_Times" panose="02020500000000000000" pitchFamily="18" charset="0"/>
              </a:rPr>
              <a:t>= 3, </a:t>
            </a: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х=3</a:t>
            </a:r>
          </a:p>
          <a:p>
            <a:pPr marL="457200" indent="-457200" algn="ctr">
              <a:buFont typeface="Wingdings 3" charset="2"/>
              <a:buAutoNum type="arabicParenR" startAt="3"/>
            </a:pP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х </a:t>
            </a:r>
            <a:r>
              <a:rPr lang="ky-KG" sz="2400" b="1" dirty="0">
                <a:solidFill>
                  <a:srgbClr val="0070C0"/>
                </a:solidFill>
                <a:latin typeface="A97_Oktom_Times" panose="02020500000000000000" pitchFamily="18" charset="0"/>
              </a:rPr>
              <a:t>= 3, </a:t>
            </a: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х=1</a:t>
            </a:r>
            <a:endParaRPr lang="ru-RU" sz="2400" dirty="0">
              <a:solidFill>
                <a:srgbClr val="0070C0"/>
              </a:solidFill>
            </a:endParaRPr>
          </a:p>
          <a:p>
            <a:pPr marL="457200" indent="-457200" algn="ctr">
              <a:buAutoNum type="arabicParenR" startAt="3"/>
            </a:pPr>
            <a:endParaRPr lang="ky-KG" sz="2400" b="1" dirty="0" smtClean="0">
              <a:solidFill>
                <a:srgbClr val="0070C0"/>
              </a:solidFill>
              <a:latin typeface="A97_Oktom_Times" panose="02020500000000000000" pitchFamily="18" charset="0"/>
            </a:endParaRPr>
          </a:p>
          <a:p>
            <a:pPr marL="457200" indent="-457200" algn="ctr">
              <a:buAutoNum type="arabicParenR" startAt="3"/>
            </a:pPr>
            <a:endParaRPr lang="ru-RU" sz="2400" dirty="0">
              <a:solidFill>
                <a:srgbClr val="0070C0"/>
              </a:solidFill>
            </a:endParaRPr>
          </a:p>
          <a:p>
            <a:pPr marL="457200" indent="-457200" algn="ctr">
              <a:buAutoNum type="arabicParenR" startAt="2"/>
            </a:pPr>
            <a:endParaRPr lang="ru-RU" sz="2400" dirty="0">
              <a:solidFill>
                <a:srgbClr val="0070C0"/>
              </a:solidFill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y-KG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Подзаголовок 2"/>
          <p:cNvSpPr txBox="1">
            <a:spLocks/>
          </p:cNvSpPr>
          <p:nvPr/>
        </p:nvSpPr>
        <p:spPr>
          <a:xfrm>
            <a:off x="517252" y="3917764"/>
            <a:ext cx="9489390" cy="24830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Бул учурда </a:t>
            </a:r>
            <a:r>
              <a:rPr lang="en-US" sz="2400" b="1" dirty="0">
                <a:solidFill>
                  <a:srgbClr val="7030A0"/>
                </a:solidFill>
                <a:latin typeface="A97_Oktom_Times" panose="02020500000000000000" pitchFamily="18" charset="0"/>
              </a:rPr>
              <a:t>&lt;</a:t>
            </a:r>
            <a:r>
              <a:rPr lang="ky-KG" sz="2400" b="1" dirty="0">
                <a:solidFill>
                  <a:srgbClr val="7030A0"/>
                </a:solidFill>
                <a:latin typeface="A97_Oktom_Times" panose="02020500000000000000" pitchFamily="18" charset="0"/>
              </a:rPr>
              <a:t>1-серия</a:t>
            </a:r>
            <a:r>
              <a:rPr lang="en-US" sz="2400" b="1" dirty="0">
                <a:solidFill>
                  <a:srgbClr val="7030A0"/>
                </a:solidFill>
                <a:latin typeface="A97_Oktom_Times" panose="02020500000000000000" pitchFamily="18" charset="0"/>
              </a:rPr>
              <a:t>&gt; </a:t>
            </a: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бутактануунун оң бутагы,</a:t>
            </a:r>
          </a:p>
          <a:p>
            <a:pPr algn="ctr"/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Ал эми </a:t>
            </a:r>
            <a:r>
              <a:rPr lang="en-US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&lt;</a:t>
            </a: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2-серия</a:t>
            </a:r>
            <a:r>
              <a:rPr lang="en-US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&gt;</a:t>
            </a: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 терс бутагы деп аталат. </a:t>
            </a:r>
            <a:endParaRPr lang="ru-RU" sz="2400" dirty="0">
              <a:solidFill>
                <a:srgbClr val="7030A0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08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одзаголовок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175" y="-762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8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63634" y="1350577"/>
            <a:ext cx="3363180" cy="334787"/>
          </a:xfrm>
        </p:spPr>
        <p:txBody>
          <a:bodyPr/>
          <a:lstStyle/>
          <a:p>
            <a:pPr algn="ctr"/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1-Маселени иштеп көрөлү</a:t>
            </a:r>
            <a:endParaRPr lang="ru-RU" sz="2800" dirty="0">
              <a:solidFill>
                <a:srgbClr val="7030A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682664" y="1880722"/>
            <a:ext cx="1562560" cy="3659466"/>
          </a:xfrm>
        </p:spPr>
        <p:txBody>
          <a:bodyPr>
            <a:noAutofit/>
          </a:bodyPr>
          <a:lstStyle/>
          <a:p>
            <a:pPr marL="457200" indent="-457200" algn="ctr">
              <a:buAutoNum type="arabicParenR"/>
            </a:pP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Б;</a:t>
            </a:r>
          </a:p>
          <a:p>
            <a:pPr marL="457200" indent="-457200" algn="ctr">
              <a:buAutoNum type="arabicParenR" startAt="2"/>
            </a:pP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Г;</a:t>
            </a:r>
          </a:p>
          <a:p>
            <a:pPr marL="457200" indent="-457200" algn="ctr">
              <a:buAutoNum type="arabicParenR" startAt="3"/>
            </a:pP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Е;</a:t>
            </a:r>
          </a:p>
          <a:p>
            <a:pPr marL="457200" indent="-457200" algn="ctr">
              <a:buFont typeface="Wingdings 3" charset="2"/>
              <a:buAutoNum type="arabicParenR" startAt="3"/>
            </a:pP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О;</a:t>
            </a:r>
          </a:p>
          <a:p>
            <a:pPr marL="457200" indent="-457200" algn="ctr">
              <a:buAutoNum type="arabicParenR" startAt="2"/>
            </a:pP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П;</a:t>
            </a:r>
            <a:endParaRPr lang="ky-KG" sz="2400" b="1" dirty="0">
              <a:solidFill>
                <a:srgbClr val="7030A0"/>
              </a:solidFill>
              <a:latin typeface="A97_Oktom_Times" panose="02020500000000000000" pitchFamily="18" charset="0"/>
            </a:endParaRPr>
          </a:p>
          <a:p>
            <a:pPr marL="457200" indent="-457200" algn="ctr">
              <a:buAutoNum type="arabicParenR" startAt="3"/>
            </a:pP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Р;</a:t>
            </a:r>
            <a:endParaRPr lang="ky-KG" sz="2400" b="1" dirty="0">
              <a:solidFill>
                <a:srgbClr val="7030A0"/>
              </a:solidFill>
              <a:latin typeface="A97_Oktom_Times" panose="02020500000000000000" pitchFamily="18" charset="0"/>
            </a:endParaRPr>
          </a:p>
          <a:p>
            <a:pPr marL="457200" indent="-457200" algn="ctr">
              <a:buFont typeface="Wingdings 3" charset="2"/>
              <a:buAutoNum type="arabicParenR" startAt="3"/>
            </a:pPr>
            <a:r>
              <a:rPr lang="ky-KG" sz="24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Т;</a:t>
            </a:r>
            <a:endParaRPr lang="ru-RU" sz="2400" dirty="0">
              <a:solidFill>
                <a:srgbClr val="7030A0"/>
              </a:solidFill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y-KG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5255742" y="1350577"/>
            <a:ext cx="3363180" cy="33478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2-Маселени иштеп көрөлү</a:t>
            </a:r>
            <a:endParaRPr lang="ru-RU" sz="2800" dirty="0">
              <a:solidFill>
                <a:srgbClr val="7030A0"/>
              </a:solidFill>
            </a:endParaRPr>
          </a:p>
        </p:txBody>
      </p:sp>
      <p:sp>
        <p:nvSpPr>
          <p:cNvPr id="9" name="Подзаголовок 2"/>
          <p:cNvSpPr txBox="1">
            <a:spLocks/>
          </p:cNvSpPr>
          <p:nvPr/>
        </p:nvSpPr>
        <p:spPr>
          <a:xfrm>
            <a:off x="6168856" y="2311027"/>
            <a:ext cx="2181125" cy="28526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7675" lvl="2" indent="-447675" algn="l">
              <a:buFont typeface="Wingdings 3" charset="2"/>
              <a:buAutoNum type="arabicParenR"/>
            </a:pPr>
            <a:r>
              <a:rPr lang="ky-KG" sz="28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БЕТ;</a:t>
            </a:r>
          </a:p>
          <a:p>
            <a:pPr marL="457200" indent="-457200" algn="l">
              <a:buFont typeface="Wingdings 3" charset="2"/>
              <a:buAutoNum type="arabicParenR" startAt="2"/>
            </a:pPr>
            <a:r>
              <a:rPr lang="ky-KG" sz="28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ГЕРБ;</a:t>
            </a:r>
          </a:p>
          <a:p>
            <a:pPr marL="457200" indent="-457200" algn="l">
              <a:buFont typeface="Wingdings 3" charset="2"/>
              <a:buAutoNum type="arabicParenR" startAt="3"/>
            </a:pPr>
            <a:r>
              <a:rPr lang="ky-KG" sz="28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БОР;</a:t>
            </a:r>
          </a:p>
          <a:p>
            <a:pPr marL="457200" indent="-457200" algn="l">
              <a:buFont typeface="Wingdings 3" charset="2"/>
              <a:buAutoNum type="arabicParenR" startAt="3"/>
            </a:pPr>
            <a:r>
              <a:rPr lang="ky-KG" sz="2800" b="1" dirty="0" smtClean="0">
                <a:solidFill>
                  <a:srgbClr val="7030A0"/>
                </a:solidFill>
                <a:latin typeface="A97_Oktom_Times" panose="02020500000000000000" pitchFamily="18" charset="0"/>
              </a:rPr>
              <a:t>ПОРТ;</a:t>
            </a:r>
            <a:endParaRPr lang="ru-RU" sz="2800" dirty="0">
              <a:solidFill>
                <a:srgbClr val="7030A0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5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  <p:bldP spid="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57166" y="1037722"/>
            <a:ext cx="7766936" cy="536110"/>
          </a:xfrm>
        </p:spPr>
        <p:txBody>
          <a:bodyPr/>
          <a:lstStyle/>
          <a:p>
            <a:pPr algn="ctr"/>
            <a:r>
              <a:rPr lang="ky-KG" sz="32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Бышыктоо</a:t>
            </a:r>
            <a:endParaRPr lang="ru-RU" dirty="0">
              <a:solidFill>
                <a:srgbClr val="7030A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07067" y="1539983"/>
            <a:ext cx="7766936" cy="1096899"/>
          </a:xfrm>
        </p:spPr>
        <p:txBody>
          <a:bodyPr>
            <a:noAutofit/>
          </a:bodyPr>
          <a:lstStyle/>
          <a:p>
            <a:pPr algn="ctr"/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Бүгүнкү сабак түшүнүктүү болдубу</a:t>
            </a:r>
            <a:r>
              <a:rPr lang="en-US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?</a:t>
            </a:r>
            <a:endParaRPr lang="ky-KG" sz="2400" b="1" dirty="0" smtClean="0">
              <a:solidFill>
                <a:srgbClr val="0070C0"/>
              </a:solidFill>
              <a:latin typeface="A97_Oktom_Times" panose="02020500000000000000" pitchFamily="18" charset="0"/>
            </a:endParaRPr>
          </a:p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 </a:t>
            </a:r>
            <a:r>
              <a:rPr lang="ky-KG" sz="24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Сабак эмнеси менен жакты</a:t>
            </a:r>
            <a:r>
              <a:rPr lang="en-US" sz="2400" b="1" dirty="0">
                <a:solidFill>
                  <a:srgbClr val="0070C0"/>
                </a:solidFill>
                <a:latin typeface="A97_Oktom_Times" panose="02020500000000000000" pitchFamily="18" charset="0"/>
              </a:rPr>
              <a:t>?</a:t>
            </a:r>
            <a:endParaRPr lang="ru-RU" sz="2400" dirty="0">
              <a:solidFill>
                <a:srgbClr val="0070C0"/>
              </a:solidFill>
            </a:endParaRPr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1121694" y="3571332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y-KG" sz="2800" b="1" dirty="0" smtClean="0">
                <a:solidFill>
                  <a:srgbClr val="FF0000"/>
                </a:solidFill>
                <a:latin typeface="A97_Oktom_Times" panose="02020500000000000000" pitchFamily="18" charset="0"/>
              </a:rPr>
              <a:t>Үйгө тапшырма</a:t>
            </a:r>
          </a:p>
          <a:p>
            <a:pPr algn="ctr"/>
            <a:r>
              <a:rPr lang="ky-KG" sz="28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У=Сандарга</a:t>
            </a:r>
          </a:p>
          <a:p>
            <a:pPr algn="ctr"/>
            <a:r>
              <a:rPr lang="ky-KG" sz="28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Х=Тамгаларга</a:t>
            </a:r>
          </a:p>
          <a:p>
            <a:pPr algn="ctr"/>
            <a:r>
              <a:rPr lang="ky-KG" sz="2800" b="1" dirty="0" smtClean="0">
                <a:solidFill>
                  <a:srgbClr val="0070C0"/>
                </a:solidFill>
                <a:latin typeface="A97_Oktom_Times" panose="02020500000000000000" pitchFamily="18" charset="0"/>
              </a:rPr>
              <a:t>Тик бурчтук, квадрат тартып келүү</a:t>
            </a:r>
            <a:endParaRPr lang="ru-RU" sz="2800" dirty="0">
              <a:solidFill>
                <a:srgbClr val="0070C0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P spid="4" grpId="0" uiExpand="1" build="p"/>
    </p:bldLst>
  </p:timing>
</p:sld>
</file>

<file path=ppt/theme/theme1.xml><?xml version="1.0" encoding="utf-8"?>
<a:theme xmlns:a="http://schemas.openxmlformats.org/drawingml/2006/main" name="Грань">
  <a:themeElements>
    <a:clrScheme name="Грань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Грань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рань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474</TotalTime>
  <Words>170</Words>
  <Application>Microsoft Office PowerPoint</Application>
  <PresentationFormat>Широкоэкранный</PresentationFormat>
  <Paragraphs>39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A97_Oktom_Times</vt:lpstr>
      <vt:lpstr>Arial</vt:lpstr>
      <vt:lpstr>Trebuchet MS</vt:lpstr>
      <vt:lpstr>Wingdings 3</vt:lpstr>
      <vt:lpstr>Грань</vt:lpstr>
      <vt:lpstr>21-декабрь                         Шейшемби        </vt:lpstr>
      <vt:lpstr>Презентация PowerPoint</vt:lpstr>
      <vt:lpstr>Презентация PowerPoint</vt:lpstr>
      <vt:lpstr>ГРАТ деген эмне?</vt:lpstr>
      <vt:lpstr>Эсиңе тут</vt:lpstr>
      <vt:lpstr>Маселени иштөө</vt:lpstr>
      <vt:lpstr>Презентация PowerPoint</vt:lpstr>
      <vt:lpstr>1-Маселени иштеп көрөлү</vt:lpstr>
      <vt:lpstr>Бышыктоо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13-декабрь Сабактын темасы: Функциялар функция жана алардын аргументтери</dc:title>
  <dc:creator>Oma</dc:creator>
  <cp:lastModifiedBy>Oma</cp:lastModifiedBy>
  <cp:revision>30</cp:revision>
  <dcterms:created xsi:type="dcterms:W3CDTF">2021-12-13T05:24:02Z</dcterms:created>
  <dcterms:modified xsi:type="dcterms:W3CDTF">2021-12-21T06:13:52Z</dcterms:modified>
</cp:coreProperties>
</file>

<file path=docProps/thumbnail.jpeg>
</file>